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397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7325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322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83740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9029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0197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28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3868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9032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0588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2568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2938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5E5D41-C931-4506-BEED-0E4590AA7205}" type="datetimeFigureOut">
              <a:rPr lang="ru-RU" smtClean="0"/>
              <a:t>06.06.2018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F149EF-473E-4DB3-AE82-8B80584EA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60935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6" y="-1"/>
            <a:ext cx="9144000" cy="6857999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8966" y="4750210"/>
            <a:ext cx="111442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76703" y="836712"/>
            <a:ext cx="5844869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МБУ ДО «Центр детского творчества </a:t>
            </a:r>
          </a:p>
          <a:p>
            <a:pPr algn="ctr"/>
            <a:r>
              <a:rPr lang="ru-RU" sz="20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Новошешминского муниципального района РТ»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 </a:t>
            </a:r>
          </a:p>
          <a:p>
            <a:pPr algn="ctr"/>
            <a:endParaRPr lang="ru-RU" sz="20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02511" y="3920824"/>
            <a:ext cx="399340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ru-RU" sz="5400" b="1" smtClean="0">
                <a:solidFill>
                  <a:srgbClr val="C00000"/>
                </a:solidFill>
                <a:latin typeface="Gabriola" pitchFamily="82" charset="0"/>
                <a:cs typeface="Times New Roman" pitchFamily="18" charset="0"/>
              </a:rPr>
              <a:t>Трошин  Никита</a:t>
            </a:r>
            <a:endParaRPr lang="ru-RU" sz="5400" b="1" dirty="0">
              <a:solidFill>
                <a:srgbClr val="C00000"/>
              </a:solidFill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5576" y="2603936"/>
            <a:ext cx="7560840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3000"/>
              </a:lnSpc>
            </a:pPr>
            <a:r>
              <a:rPr lang="ru-RU" sz="36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itchFamily="82" charset="0"/>
                <a:cs typeface="Times New Roman" pitchFamily="18" charset="0"/>
              </a:rPr>
              <a:t>Муниципальный этап Республиканского конкурса творческих  работ «ДОРОГА  В  КОСМОС» </a:t>
            </a:r>
          </a:p>
          <a:p>
            <a:pPr lvl="0" algn="ctr">
              <a:lnSpc>
                <a:spcPts val="3000"/>
              </a:lnSpc>
            </a:pPr>
            <a:endParaRPr lang="ru-RU" sz="3600" b="1" dirty="0" smtClean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  <a:p>
            <a:pPr lvl="0" algn="ctr">
              <a:lnSpc>
                <a:spcPts val="3000"/>
              </a:lnSpc>
            </a:pPr>
            <a:endParaRPr lang="ru-RU" sz="36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abriola" pitchFamily="82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14136" y="5084058"/>
            <a:ext cx="3132845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Директор </a:t>
            </a:r>
          </a:p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МБУ ДО «ЦДТ НМР РТ»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24128" y="5258544"/>
            <a:ext cx="217540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Мартышова С.В.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15459" y="3773487"/>
            <a:ext cx="21072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награждается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3868" y="1896050"/>
            <a:ext cx="251043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СВИДЕТЕЛЬСТВО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участника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293" y="3321694"/>
            <a:ext cx="7267575" cy="68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TextBox 10"/>
          <p:cNvSpPr txBox="1"/>
          <p:nvPr/>
        </p:nvSpPr>
        <p:spPr>
          <a:xfrm>
            <a:off x="4387364" y="5591889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057225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40</Words>
  <Application>Microsoft Office PowerPoint</Application>
  <PresentationFormat>Экран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39</cp:revision>
  <dcterms:created xsi:type="dcterms:W3CDTF">2018-06-05T10:44:50Z</dcterms:created>
  <dcterms:modified xsi:type="dcterms:W3CDTF">2018-06-06T07:49:14Z</dcterms:modified>
</cp:coreProperties>
</file>